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698" r:id="rId2"/>
  </p:sldMasterIdLst>
  <p:notesMasterIdLst>
    <p:notesMasterId r:id="rId5"/>
  </p:notesMasterIdLst>
  <p:sldIdLst>
    <p:sldId id="256" r:id="rId3"/>
    <p:sldId id="257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450" autoAdjust="0"/>
    <p:restoredTop sz="90929"/>
  </p:normalViewPr>
  <p:slideViewPr>
    <p:cSldViewPr>
      <p:cViewPr varScale="1">
        <p:scale>
          <a:sx n="70" d="100"/>
          <a:sy n="70" d="100"/>
        </p:scale>
        <p:origin x="68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4788FFD-4E50-46D8-A81D-E6AF09649598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63C526C-9115-487E-B1B3-70F10CAEEB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1089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7"/>
                <a:ext cx="5758" cy="488"/>
                <a:chOff x="0" y="557"/>
                <a:chExt cx="5758" cy="488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7"/>
                  <a:ext cx="306" cy="428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7"/>
                  <a:ext cx="348" cy="488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6760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726810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340829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29773890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452526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6"/>
                  <a:ext cx="306" cy="429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6"/>
                  <a:ext cx="348" cy="489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23" r:id="rId2"/>
    <p:sldLayoutId id="2147483725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334000" y="4808538"/>
            <a:ext cx="35814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10125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6" r:id="rId1"/>
    <p:sldLayoutId id="2147483727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7620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H559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們若專心尋求我</a:t>
            </a:r>
            <a:br>
              <a:rPr lang="zh-CN" altLang="en-US" sz="2800" b="1" dirty="0">
                <a:latin typeface="Arial Narrow" pitchFamily="34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IF WITH ALL YOUR HEARTS YE TRULY SEEK ME </a:t>
            </a:r>
            <a:r>
              <a:rPr lang="en-US" altLang="zh-CN" sz="2400" dirty="0">
                <a:effectLst/>
                <a:latin typeface="Arial Narrow" pitchFamily="34" charset="0"/>
                <a:ea typeface="宋体" pitchFamily="2" charset="-122"/>
              </a:rPr>
              <a:t>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1/1,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 </a:t>
            </a:r>
            <a:r>
              <a:rPr lang="en-US" altLang="zh-CN" sz="2400" dirty="0">
                <a:effectLst/>
                <a:latin typeface="Arial Narrow" pitchFamily="34" charset="0"/>
                <a:ea typeface="宋体" pitchFamily="2" charset="-122"/>
              </a:rPr>
              <a:t>)</a:t>
            </a:r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819150"/>
            <a:ext cx="9144000" cy="4308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“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你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們尋求，若專心尋求我，</a:t>
            </a:r>
            <a:endParaRPr lang="en-US" altLang="zh-CN" sz="3200" dirty="0">
              <a:ea typeface="宋体" pitchFamily="2" charset="-122"/>
            </a:endParaRPr>
          </a:p>
          <a:p>
            <a:pPr algn="ctr" eaLnBrk="1" hangingPunct="1"/>
            <a:r>
              <a:rPr lang="en-US" altLang="zh-CN" sz="2800" dirty="0">
                <a:ea typeface="宋体" pitchFamily="2" charset="-122"/>
                <a:cs typeface="Times New Roman" panose="02020603050405020304" pitchFamily="18" charset="0"/>
              </a:rPr>
              <a:t>“</a:t>
            </a:r>
            <a:r>
              <a:rPr lang="en-US" altLang="zh-CN" sz="2800" dirty="0">
                <a:ea typeface="宋体" pitchFamily="2" charset="-122"/>
              </a:rPr>
              <a:t>If with all your hearts ye truly seek me, </a:t>
            </a:r>
          </a:p>
          <a:p>
            <a:pPr algn="ctr" eaLnBrk="1" hangingPunct="1"/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你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們就必定尋見我。”神如此說。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Ye shall ever surely find me.” Thus </a:t>
            </a:r>
            <a:r>
              <a:rPr lang="en-US" altLang="zh-CN" sz="2800" dirty="0" err="1">
                <a:ea typeface="宋体" pitchFamily="2" charset="-122"/>
              </a:rPr>
              <a:t>saith</a:t>
            </a:r>
            <a:r>
              <a:rPr lang="en-US" altLang="zh-CN" sz="2800" dirty="0">
                <a:ea typeface="宋体" pitchFamily="2" charset="-122"/>
              </a:rPr>
              <a:t> our God.</a:t>
            </a:r>
            <a:endParaRPr lang="en-US" altLang="zh-CN" sz="28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CN" sz="3200" dirty="0">
                <a:latin typeface="標楷體" pitchFamily="65" charset="-120"/>
                <a:ea typeface="標楷體" pitchFamily="65" charset="-120"/>
              </a:rPr>
              <a:t>“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你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們尋求，若專心尋求我，</a:t>
            </a:r>
          </a:p>
          <a:p>
            <a:pPr algn="ctr" eaLnBrk="1" hangingPunct="1"/>
            <a:r>
              <a:rPr lang="zh-CN" altLang="en-US" sz="2800" dirty="0">
                <a:ea typeface="宋体" pitchFamily="2" charset="-122"/>
              </a:rPr>
              <a:t>“</a:t>
            </a:r>
            <a:r>
              <a:rPr lang="en-US" altLang="zh-CN" sz="2800" dirty="0">
                <a:ea typeface="宋体" pitchFamily="2" charset="-122"/>
              </a:rPr>
              <a:t>If with all your hearts ye truly seek me, </a:t>
            </a:r>
          </a:p>
          <a:p>
            <a:pPr algn="ctr" eaLnBrk="1" hangingPunct="1"/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你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們就必定尋見我。”神如此說。</a:t>
            </a:r>
            <a:endParaRPr lang="en-US" altLang="zh-CN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Ye shall ever surely find me.” Thus </a:t>
            </a:r>
            <a:r>
              <a:rPr lang="en-US" altLang="zh-CN" sz="2800" dirty="0" err="1">
                <a:ea typeface="宋体" pitchFamily="2" charset="-122"/>
              </a:rPr>
              <a:t>saith</a:t>
            </a:r>
            <a:r>
              <a:rPr lang="en-US" altLang="zh-CN" sz="2800" dirty="0">
                <a:ea typeface="宋体" pitchFamily="2" charset="-122"/>
              </a:rPr>
              <a:t> our God.</a:t>
            </a:r>
            <a:endParaRPr lang="en-US" altLang="zh-CN" sz="28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endParaRPr lang="en-US" altLang="zh-CN" sz="32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09550"/>
            <a:ext cx="9144000" cy="522506"/>
          </a:xfrm>
          <a:prstGeom prst="rect">
            <a:avLst/>
          </a:prstGeom>
        </p:spPr>
        <p:txBody>
          <a:bodyPr/>
          <a:lstStyle/>
          <a:p>
            <a:pPr eaLnBrk="1" hangingPunct="1">
              <a:spcBef>
                <a:spcPts val="1200"/>
              </a:spcBef>
              <a:defRPr/>
            </a:pPr>
            <a:r>
              <a:rPr lang="en-US" altLang="zh-TW" sz="2400" dirty="0">
                <a:solidFill>
                  <a:schemeClr val="tx1"/>
                </a:solidFill>
                <a:ea typeface="新細明體" pitchFamily="18" charset="-120"/>
              </a:rPr>
              <a:t>H559  (</a:t>
            </a:r>
            <a:r>
              <a:rPr lang="zh-TW" altLang="en-US" sz="2400" dirty="0">
                <a:solidFill>
                  <a:schemeClr val="tx1"/>
                </a:solidFill>
                <a:ea typeface="新細明體" pitchFamily="18" charset="-120"/>
              </a:rPr>
              <a:t>節</a:t>
            </a:r>
            <a:r>
              <a:rPr lang="en-US" altLang="zh-TW" sz="2400" dirty="0">
                <a:solidFill>
                  <a:schemeClr val="tx1"/>
                </a:solidFill>
                <a:ea typeface="新細明體" pitchFamily="18" charset="-120"/>
              </a:rPr>
              <a:t>1/1, </a:t>
            </a:r>
            <a:r>
              <a:rPr lang="zh-TW" altLang="en-US" sz="2400" dirty="0">
                <a:solidFill>
                  <a:schemeClr val="tx1"/>
                </a:solidFill>
                <a:ea typeface="新細明體" pitchFamily="18" charset="-120"/>
              </a:rPr>
              <a:t>頁</a:t>
            </a:r>
            <a:r>
              <a:rPr lang="en-US" altLang="zh-TW" sz="2400" dirty="0">
                <a:solidFill>
                  <a:schemeClr val="tx1"/>
                </a:solidFill>
                <a:ea typeface="新細明體" pitchFamily="18" charset="-120"/>
              </a:rPr>
              <a:t>2/2)</a:t>
            </a:r>
            <a:br>
              <a:rPr lang="en-US" altLang="zh-TW" sz="2400" dirty="0">
                <a:solidFill>
                  <a:schemeClr val="tx1"/>
                </a:solidFill>
                <a:ea typeface="新細明體" pitchFamily="18" charset="-120"/>
              </a:rPr>
            </a:br>
            <a:endParaRPr lang="en-US" altLang="zh-CN" sz="2400" dirty="0">
              <a:effectLst/>
              <a:latin typeface="Arial Narrow" pitchFamily="34" charset="0"/>
              <a:ea typeface="宋体" pitchFamily="2" charset="-122"/>
            </a:endParaRPr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732056"/>
            <a:ext cx="9144000" cy="2339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“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你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們就必定尋見我。”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Ye shall ever surely find me.”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神如此說。</a:t>
            </a:r>
            <a:endParaRPr lang="en-US" altLang="zh-CN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Thus </a:t>
            </a:r>
            <a:r>
              <a:rPr lang="en-US" altLang="zh-CN" sz="2800" dirty="0" err="1">
                <a:ea typeface="宋体" pitchFamily="2" charset="-122"/>
              </a:rPr>
              <a:t>saith</a:t>
            </a:r>
            <a:r>
              <a:rPr lang="en-US" altLang="zh-CN" sz="2800" dirty="0">
                <a:ea typeface="宋体" pitchFamily="2" charset="-122"/>
              </a:rPr>
              <a:t> our God.</a:t>
            </a:r>
          </a:p>
          <a:p>
            <a:pPr algn="ctr" eaLnBrk="1" hangingPunct="1"/>
            <a:endParaRPr lang="en-US" altLang="zh-CN" sz="26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1438539"/>
      </p:ext>
    </p:extLst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60</TotalTime>
  <Words>141</Words>
  <Application>Microsoft Office PowerPoint</Application>
  <PresentationFormat>On-screen Show (16:9)</PresentationFormat>
  <Paragraphs>14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4" baseType="lpstr">
      <vt:lpstr>宋体</vt:lpstr>
      <vt:lpstr>Microsoft JhengHei</vt:lpstr>
      <vt:lpstr>新細明體</vt:lpstr>
      <vt:lpstr>DFKai-SB</vt:lpstr>
      <vt:lpstr>DFKai-SB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H559  你們若專心尋求我 IF WITH ALL YOUR HEARTS YE TRULY SEEK ME (節1/1, 頁1/2 )</vt:lpstr>
      <vt:lpstr>H559  (節1/1, 頁2/2)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H559 你們若專心尋求我 IF WITH ALL YOUR HEARTS YE TRULY SEEK ME</dc:title>
  <dc:subject>Hymnary 聖徒詩歌</dc:subject>
  <dc:creator>耶 Jer. 29:13</dc:creator>
  <cp:lastModifiedBy>Timothy Liang</cp:lastModifiedBy>
  <cp:revision>19</cp:revision>
  <dcterms:created xsi:type="dcterms:W3CDTF">2001-07-13T19:37:15Z</dcterms:created>
  <dcterms:modified xsi:type="dcterms:W3CDTF">2017-08-06T13:35:40Z</dcterms:modified>
</cp:coreProperties>
</file>